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24"/>
    <a:srgbClr val="00C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5" autoAdjust="0"/>
    <p:restoredTop sz="94602" autoAdjust="0"/>
  </p:normalViewPr>
  <p:slideViewPr>
    <p:cSldViewPr snapToGrid="0" snapToObjects="1">
      <p:cViewPr varScale="1">
        <p:scale>
          <a:sx n="117" d="100"/>
          <a:sy n="117" d="100"/>
        </p:scale>
        <p:origin x="1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B192-E8F0-6A48-8999-237CC757A413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089A0-0AA8-5E4E-92C8-7A01B71C8DD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2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089A0-0AA8-5E4E-92C8-7A01B71C8D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1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4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0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3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9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5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9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6F87-71F6-C348-84E8-622189904EAD}" type="datetimeFigureOut">
              <a:rPr lang="en-US" smtClean="0"/>
              <a:t>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BAF3-0A2A-7243-B07D-C7FECD29E82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. 16 L'Heraion di Capo Colon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5255" y="50605"/>
            <a:ext cx="1493134" cy="1391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2549" y="11556"/>
            <a:ext cx="5829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Gruppo Collegato di Cosenza, Laboratori Nazionali di Frascati (LNF), </a:t>
            </a:r>
          </a:p>
          <a:p>
            <a:r>
              <a:rPr lang="it-IT" sz="15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Sezione di Lecce, Sezione di Roma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28"/>
            <a:ext cx="1620456" cy="919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5158" y="689028"/>
            <a:ext cx="5196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/>
                <a:cs typeface="Monotype Corsiva"/>
              </a:rPr>
              <a:t>“Un tuffo nel sapere”: Colloqui in rete</a:t>
            </a:r>
          </a:p>
          <a:p>
            <a:r>
              <a:rPr lang="it-IT" sz="14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/>
                <a:cs typeface="Monotype Corsiva"/>
              </a:rPr>
              <a:t>A cura di P. Astone. V. Chiarella, F. Lacava, M. Primavera, M. Schioppa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5257" y="2517415"/>
            <a:ext cx="543057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PROGRAMMA</a:t>
            </a:r>
          </a:p>
          <a:p>
            <a:r>
              <a:rPr lang="it-IT" sz="1400" b="1" i="1" dirty="0">
                <a:solidFill>
                  <a:srgbClr val="000000"/>
                </a:solidFill>
                <a:cs typeface="Monotype Corsiva"/>
              </a:rPr>
              <a:t>“</a:t>
            </a:r>
            <a:r>
              <a:rPr lang="it-IT" sz="1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nuovi acceleratori per la fisica del futuro</a:t>
            </a:r>
            <a:r>
              <a:rPr lang="it-IT" sz="1400" b="1" i="1" dirty="0">
                <a:solidFill>
                  <a:srgbClr val="000000"/>
                </a:solidFill>
                <a:cs typeface="Monotype Corsiva"/>
              </a:rPr>
              <a:t>”</a:t>
            </a: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Dott. Fabio Bossi (INFN, Laboratori Nazionali di Frascati)</a:t>
            </a: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19 Aprile 2023, ore 11:15, “On live” dal Liceo Scientifico E. Fermi di Cosenza</a:t>
            </a:r>
          </a:p>
          <a:p>
            <a:endParaRPr lang="it-IT" sz="1400" b="1" dirty="0">
              <a:solidFill>
                <a:srgbClr val="000000"/>
              </a:solidFill>
              <a:cs typeface="Monotype Corsiva"/>
            </a:endParaRPr>
          </a:p>
          <a:p>
            <a:r>
              <a:rPr lang="it-IT" sz="1400" b="1" i="1">
                <a:solidFill>
                  <a:srgbClr val="000000"/>
                </a:solidFill>
                <a:cs typeface="Monotype Corsiva"/>
              </a:rPr>
              <a:t>“</a:t>
            </a:r>
            <a:r>
              <a:rPr lang="it-IT" sz="1400" b="1" i="1" u="none" strike="noStrike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I ragazzi di via Panisperna: storie divergenti al cuore della materia</a:t>
            </a:r>
            <a:r>
              <a:rPr lang="it-IT" sz="1400" b="1" i="1">
                <a:solidFill>
                  <a:srgbClr val="000000"/>
                </a:solidFill>
                <a:cs typeface="Monotype Corsiva"/>
              </a:rPr>
              <a:t>”</a:t>
            </a:r>
            <a:endParaRPr lang="it-IT" sz="1400" b="1" i="1" dirty="0">
              <a:solidFill>
                <a:srgbClr val="000000"/>
              </a:solidFill>
              <a:cs typeface="Monotype Corsiva"/>
            </a:endParaRP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Dott.ssa Adele La Rana (</a:t>
            </a:r>
            <a:r>
              <a:rPr lang="it-IT" sz="1400" b="1" dirty="0">
                <a:cs typeface="Monotype Corsiva"/>
              </a:rPr>
              <a:t>INFN, Universita’ di Macerata)</a:t>
            </a:r>
            <a:endParaRPr lang="it-IT" sz="1400" b="1" dirty="0">
              <a:solidFill>
                <a:srgbClr val="000000"/>
              </a:solidFill>
              <a:cs typeface="Monotype Corsiva"/>
            </a:endParaRP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19 Maggio 2023, ore 11:15, “On live” dall’IIS</a:t>
            </a:r>
            <a:r>
              <a:rPr lang="it-IT" sz="1400" b="1" dirty="0">
                <a:solidFill>
                  <a:srgbClr val="FF0000"/>
                </a:solidFill>
                <a:cs typeface="Monotype Corsiva"/>
              </a:rPr>
              <a:t> </a:t>
            </a:r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di Tropea </a:t>
            </a:r>
          </a:p>
          <a:p>
            <a:pPr marL="285750" indent="-285750">
              <a:buFontTx/>
              <a:buChar char="-"/>
            </a:pPr>
            <a:endParaRPr lang="it-IT" sz="1400" b="1" dirty="0">
              <a:solidFill>
                <a:srgbClr val="000000"/>
              </a:solidFill>
              <a:cs typeface="Monotype Corsiva"/>
            </a:endParaRPr>
          </a:p>
          <a:p>
            <a:r>
              <a:rPr lang="it-IT" sz="1400" b="1" i="1" dirty="0">
                <a:solidFill>
                  <a:srgbClr val="000000"/>
                </a:solidFill>
                <a:cs typeface="Monotype Corsiva"/>
              </a:rPr>
              <a:t>“Cosa rimane ancora da scoprire nella Fisica?”</a:t>
            </a: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Dott.ssa Lucia Votano (INFN)</a:t>
            </a: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24 Maggio 2023, ore 11:00, “On live” dal Liceo Scientifico A. Volta di Reggio Calabria</a:t>
            </a:r>
          </a:p>
          <a:p>
            <a:endParaRPr lang="it-IT" sz="1400" b="1" i="1" dirty="0">
              <a:solidFill>
                <a:srgbClr val="000000"/>
              </a:solidFill>
              <a:cs typeface="Monotype Corsiva"/>
            </a:endParaRPr>
          </a:p>
          <a:p>
            <a:r>
              <a:rPr lang="it-IT" sz="1400" b="1" i="1" dirty="0"/>
              <a:t>“Materia Oscura: la quintessenza dell’universo”</a:t>
            </a:r>
            <a:endParaRPr lang="it-IT" sz="14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Monotype Corsiva"/>
            </a:endParaRP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Dott.ssa Paola Gianotti (INFN, Laboratori Nazionali di Frascati)</a:t>
            </a:r>
          </a:p>
          <a:p>
            <a:r>
              <a:rPr lang="it-IT" sz="1400" b="1" dirty="0">
                <a:solidFill>
                  <a:srgbClr val="000000"/>
                </a:solidFill>
                <a:cs typeface="Monotype Corsiva"/>
              </a:rPr>
              <a:t>31 Maggio 2023, ore 09:30 “On live” dal Liceo Scientifico E. Fermi di Catanzaro</a:t>
            </a:r>
            <a:endParaRPr lang="it-IT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472062"/>
            <a:ext cx="8955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/>
              </a:rPr>
              <a:t>T</a:t>
            </a:r>
            <a:r>
              <a:rPr lang="it-IT" sz="1600" b="1" dirty="0">
                <a:latin typeface="Monotype Corsiva" panose="03010101010201010101" pitchFamily="66" charset="0"/>
              </a:rPr>
              <a:t>orna anche quest’anno 2023 un nuovo ciclo di “Colloqui in rete” , per condurci per mano nell’affascinante mondo della fisica fondamentale, con i suoi interrogativi su ciò che ancora resta da scoprire sulla natura dell’universo, e sulle più innovative tecnologie per investigare la struttura intima della materia. Si aggiungerà a tutto questo una bella pagina di storia della scienza: grandi menti al lavoro in uno dei periodi più travagliati della storia recente dell’uomo.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8E1538-C183-9D4A-955F-11766F6C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642" y="6533025"/>
            <a:ext cx="2907944" cy="27699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IT" sz="1200" b="1" i="0" u="none" strike="noStrike" cap="none" normalizeH="0" baseline="0" dirty="0">
                <a:ln>
                  <a:noFill/>
                </a:ln>
                <a:effectLst/>
                <a:latin typeface="CenturyGothic"/>
              </a:rPr>
              <a:t>https://agenda.infn.it/e/tuffo-nel-sapere </a:t>
            </a:r>
            <a:endParaRPr kumimoji="0" lang="it-IT" altLang="en-IT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magine 3">
            <a:extLst>
              <a:ext uri="{FF2B5EF4-FFF2-40B4-BE49-F238E27FC236}">
                <a16:creationId xmlns:a16="http://schemas.microsoft.com/office/drawing/2014/main" id="{0C20E8C6-C44C-71D1-9E97-04FA8D583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" y="4469656"/>
            <a:ext cx="1872549" cy="1323437"/>
          </a:xfrm>
          <a:prstGeom prst="rect">
            <a:avLst/>
          </a:prstGeom>
        </p:spPr>
      </p:pic>
      <p:pic>
        <p:nvPicPr>
          <p:cNvPr id="1026" name="Picture 2" descr="Future Circular Collider (FCC): al CERN l'acceleratore del futuro">
            <a:extLst>
              <a:ext uri="{FF2B5EF4-FFF2-40B4-BE49-F238E27FC236}">
                <a16:creationId xmlns:a16="http://schemas.microsoft.com/office/drawing/2014/main" id="{DB3995A0-48E0-533C-6E8F-D089DB0D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" y="2682644"/>
            <a:ext cx="1872000" cy="10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D91014C-BE58-4C61-A2E3-491A7F490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7766" y="5436479"/>
            <a:ext cx="1872000" cy="1053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6C8ECA5-6C3B-8E1C-9370-BEDFE6CC0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7766" y="3166612"/>
            <a:ext cx="1866664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124701</TotalTime>
  <Words>302</Words>
  <Application>Microsoft Macintosh PowerPoint</Application>
  <PresentationFormat>Presentazione su schermo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CenturyGothic</vt:lpstr>
      <vt:lpstr>Monotype Corsiva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Marilea Reale</dc:creator>
  <cp:lastModifiedBy>marco schioppa</cp:lastModifiedBy>
  <cp:revision>1336</cp:revision>
  <dcterms:created xsi:type="dcterms:W3CDTF">2017-01-18T11:15:40Z</dcterms:created>
  <dcterms:modified xsi:type="dcterms:W3CDTF">2023-04-11T10:47:27Z</dcterms:modified>
</cp:coreProperties>
</file>